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822"/>
  <workbookPr defaultThemeVersion="124226"/>
  <mc:AlternateContent xmlns:mc="http://schemas.openxmlformats.org/markup-compatibility/2006">
    <mc:Choice Requires="x15">
      <x15ac:absPath xmlns:x15ac="http://schemas.microsoft.com/office/spreadsheetml/2010/11/ac" url="http://testvalleyintranet/sites/LD/MemberServices/MembersAllowances/Adverts/2025-26/"/>
    </mc:Choice>
  </mc:AlternateContent>
  <xr:revisionPtr revIDLastSave="0" documentId="13_ncr:20000001_{FEA1954A-69E3-4E3B-94EB-E38B7DB29ACE}" xr6:coauthVersionLast="47" xr6:coauthVersionMax="47" xr10:uidLastSave="{00000000-0000-0000-0000-000000000000}"/>
  <bookViews>
    <workbookView xWindow="-120" yWindow="-120" windowWidth="29040" windowHeight="15720" xr2:uid="{00000000-000D-0000-FFFF-FFFF00000000}"/>
  </bookViews>
  <sheets>
    <sheet name="Advert Totals" sheetId="1" r:id="rId1"/>
  </sheet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03" uniqueCount="69">
  <si>
    <t>TEST VALLEY BOROUGH COUNCIL</t>
  </si>
  <si>
    <t>www.testvalley.gov.uk</t>
  </si>
  <si>
    <t xml:space="preserve">requires the Council to publish allowances for Members at the end of each financial year </t>
  </si>
  <si>
    <t>Name</t>
  </si>
  <si>
    <t>SRA</t>
  </si>
  <si>
    <t>BA</t>
  </si>
  <si>
    <t>Travel &amp; Subsistence</t>
  </si>
  <si>
    <t>Dependent Carers Allowance</t>
  </si>
  <si>
    <t>N</t>
  </si>
  <si>
    <t>Adams-King</t>
  </si>
  <si>
    <t>S</t>
  </si>
  <si>
    <t>Gidley</t>
  </si>
  <si>
    <t>Gwynne</t>
  </si>
  <si>
    <t>I</t>
  </si>
  <si>
    <t>Andersen</t>
  </si>
  <si>
    <t>K</t>
  </si>
  <si>
    <t>G</t>
  </si>
  <si>
    <t>Bailey</t>
  </si>
  <si>
    <t>D</t>
  </si>
  <si>
    <t>A</t>
  </si>
  <si>
    <t>C</t>
  </si>
  <si>
    <t>Borg-Neal</t>
  </si>
  <si>
    <t>P</t>
  </si>
  <si>
    <t xml:space="preserve">Z </t>
  </si>
  <si>
    <t>Brooks</t>
  </si>
  <si>
    <t>Jeffrey</t>
  </si>
  <si>
    <t>J</t>
  </si>
  <si>
    <t>Johnston</t>
  </si>
  <si>
    <t>P R</t>
  </si>
  <si>
    <t>Bundy</t>
  </si>
  <si>
    <t>L</t>
  </si>
  <si>
    <t>Lashbrook</t>
  </si>
  <si>
    <t>P R J</t>
  </si>
  <si>
    <t>Burnage</t>
  </si>
  <si>
    <t>Lodge</t>
  </si>
  <si>
    <t>Matthews</t>
  </si>
  <si>
    <t>R</t>
  </si>
  <si>
    <t>M G</t>
  </si>
  <si>
    <t>Cooper</t>
  </si>
  <si>
    <t>North</t>
  </si>
  <si>
    <t>Daas</t>
  </si>
  <si>
    <t>Parker</t>
  </si>
  <si>
    <t>Donnelly</t>
  </si>
  <si>
    <t>T</t>
  </si>
  <si>
    <t xml:space="preserve">A G  </t>
  </si>
  <si>
    <t>Dowden</t>
  </si>
  <si>
    <t>Drew</t>
  </si>
  <si>
    <t>M</t>
  </si>
  <si>
    <t>Flood</t>
  </si>
  <si>
    <t>Warnes</t>
  </si>
  <si>
    <t>For a full copy of the Scheme please visit our website at www.testvalley.gov.uk or contact the Legal and Democratic Service on 01264 368000.</t>
  </si>
  <si>
    <t>Budzynski</t>
  </si>
  <si>
    <t>Neal</t>
  </si>
  <si>
    <t>Swain</t>
  </si>
  <si>
    <t>The Basic Allowance (BA) is a flat rate allowance payable to all Councillors of the Council. The Special Responsibility Allowance (SRA) is an allowance payable to those Councillors who have significant responsibilities, such as the Leader of the Council or Committee Chairmen.</t>
  </si>
  <si>
    <t>Sangster</t>
  </si>
  <si>
    <t>Cattell</t>
  </si>
  <si>
    <t>Ford</t>
  </si>
  <si>
    <t>Gillies</t>
  </si>
  <si>
    <t>Dunleavey</t>
  </si>
  <si>
    <t>Hasselmann</t>
  </si>
  <si>
    <t>Hughes</t>
  </si>
  <si>
    <t>Kohli</t>
  </si>
  <si>
    <t>Leech</t>
  </si>
  <si>
    <t>Gregori</t>
  </si>
  <si>
    <t>Yalden</t>
  </si>
  <si>
    <t>MacDonald</t>
  </si>
  <si>
    <t>The Local Authorities (Members' Allowances) (England) Regulations 2003</t>
  </si>
  <si>
    <t>Members Allowances for the financial year 2025/26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General_)"/>
    <numFmt numFmtId="165" formatCode="0.00_)"/>
    <numFmt numFmtId="166" formatCode="&quot;£&quot;#,##0.00"/>
  </numFmts>
  <fonts count="5" x14ac:knownFonts="1">
    <font>
      <sz val="10"/>
      <name val="Arial"/>
    </font>
    <font>
      <sz val="12"/>
      <name val="Arial"/>
      <family val="2"/>
    </font>
    <font>
      <b/>
      <sz val="12"/>
      <name val="Arial"/>
      <family val="2"/>
    </font>
    <font>
      <sz val="10"/>
      <name val="Arial"/>
      <family val="2"/>
    </font>
    <font>
      <b/>
      <sz val="10"/>
      <name val="Arial"/>
      <family val="2"/>
    </font>
  </fonts>
  <fills count="3">
    <fill>
      <patternFill patternType="none"/>
    </fill>
    <fill>
      <patternFill patternType="gray125"/>
    </fill>
    <fill>
      <patternFill patternType="solid">
        <fgColor theme="0" tint="-0.14999847407452621"/>
        <bgColor indexed="64"/>
      </patternFill>
    </fill>
  </fills>
  <borders count="17">
    <border>
      <left/>
      <right/>
      <top/>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style="medium">
        <color indexed="64"/>
      </top>
      <bottom style="medium">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
      <left style="medium">
        <color indexed="64"/>
      </left>
      <right style="thin">
        <color indexed="64"/>
      </right>
      <top/>
      <bottom style="thin">
        <color indexed="64"/>
      </bottom>
      <diagonal/>
    </border>
    <border>
      <left style="thin">
        <color indexed="64"/>
      </left>
      <right style="thin">
        <color indexed="64"/>
      </right>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medium">
        <color indexed="64"/>
      </top>
      <bottom style="medium">
        <color indexed="64"/>
      </bottom>
      <diagonal/>
    </border>
    <border>
      <left/>
      <right style="thin">
        <color indexed="64"/>
      </right>
      <top/>
      <bottom style="thin">
        <color indexed="64"/>
      </bottom>
      <diagonal/>
    </border>
    <border>
      <left/>
      <right style="thin">
        <color indexed="64"/>
      </right>
      <top style="thin">
        <color indexed="64"/>
      </top>
      <bottom style="thin">
        <color indexed="64"/>
      </bottom>
      <diagonal/>
    </border>
  </borders>
  <cellStyleXfs count="1">
    <xf numFmtId="0" fontId="0" fillId="0" borderId="0"/>
  </cellStyleXfs>
  <cellXfs count="66">
    <xf numFmtId="0" fontId="0" fillId="0" borderId="0" xfId="0"/>
    <xf numFmtId="0" fontId="1" fillId="0" borderId="0" xfId="0" applyFont="1"/>
    <xf numFmtId="164" fontId="1" fillId="0" borderId="0" xfId="0" applyNumberFormat="1" applyFont="1" applyAlignment="1" applyProtection="1">
      <alignment horizontal="left"/>
      <protection locked="0"/>
    </xf>
    <xf numFmtId="165" fontId="1" fillId="0" borderId="0" xfId="0" applyNumberFormat="1" applyFont="1" applyProtection="1">
      <protection locked="0"/>
    </xf>
    <xf numFmtId="164" fontId="1" fillId="0" borderId="0" xfId="0" applyNumberFormat="1" applyFont="1" applyProtection="1">
      <protection locked="0"/>
    </xf>
    <xf numFmtId="2" fontId="1" fillId="0" borderId="0" xfId="0" applyNumberFormat="1" applyFont="1"/>
    <xf numFmtId="4" fontId="1" fillId="0" borderId="0" xfId="0" applyNumberFormat="1" applyFont="1"/>
    <xf numFmtId="164" fontId="1" fillId="0" borderId="0" xfId="0" quotePrefix="1" applyNumberFormat="1" applyFont="1" applyAlignment="1" applyProtection="1">
      <alignment horizontal="left"/>
      <protection locked="0"/>
    </xf>
    <xf numFmtId="0" fontId="1" fillId="0" borderId="0" xfId="0" quotePrefix="1" applyFont="1"/>
    <xf numFmtId="2" fontId="1" fillId="0" borderId="0" xfId="0" applyNumberFormat="1" applyFont="1" applyProtection="1">
      <protection locked="0"/>
    </xf>
    <xf numFmtId="165" fontId="1" fillId="0" borderId="0" xfId="0" applyNumberFormat="1" applyFont="1" applyAlignment="1" applyProtection="1">
      <alignment horizontal="left"/>
      <protection locked="0"/>
    </xf>
    <xf numFmtId="0" fontId="2" fillId="0" borderId="0" xfId="0" quotePrefix="1" applyFont="1"/>
    <xf numFmtId="0" fontId="2" fillId="0" borderId="0" xfId="0" applyFont="1"/>
    <xf numFmtId="0" fontId="3" fillId="0" borderId="0" xfId="0" applyFont="1"/>
    <xf numFmtId="165" fontId="3" fillId="0" borderId="0" xfId="0" applyNumberFormat="1" applyFont="1" applyAlignment="1" applyProtection="1">
      <alignment horizontal="left"/>
      <protection locked="0"/>
    </xf>
    <xf numFmtId="165" fontId="3" fillId="0" borderId="0" xfId="0" applyNumberFormat="1" applyFont="1" applyProtection="1">
      <protection locked="0"/>
    </xf>
    <xf numFmtId="0" fontId="3" fillId="0" borderId="0" xfId="0" quotePrefix="1" applyFont="1"/>
    <xf numFmtId="164" fontId="3" fillId="0" borderId="0" xfId="0" applyNumberFormat="1" applyFont="1" applyAlignment="1" applyProtection="1">
      <alignment horizontal="left"/>
      <protection locked="0"/>
    </xf>
    <xf numFmtId="0" fontId="3" fillId="0" borderId="0" xfId="0" applyFont="1" applyAlignment="1">
      <alignment wrapText="1"/>
    </xf>
    <xf numFmtId="164" fontId="3" fillId="0" borderId="1" xfId="0" applyNumberFormat="1" applyFont="1" applyBorder="1" applyAlignment="1" applyProtection="1">
      <alignment horizontal="center" vertical="center"/>
      <protection locked="0"/>
    </xf>
    <xf numFmtId="2" fontId="3" fillId="0" borderId="2" xfId="0" applyNumberFormat="1" applyFont="1" applyBorder="1" applyAlignment="1">
      <alignment horizontal="center" vertical="center" wrapText="1"/>
    </xf>
    <xf numFmtId="4" fontId="3" fillId="0" borderId="1" xfId="0" applyNumberFormat="1" applyFont="1" applyBorder="1" applyAlignment="1">
      <alignment horizontal="center" vertical="center"/>
    </xf>
    <xf numFmtId="164" fontId="3" fillId="0" borderId="0" xfId="0" applyNumberFormat="1" applyFont="1" applyProtection="1">
      <protection locked="0"/>
    </xf>
    <xf numFmtId="2" fontId="3" fillId="0" borderId="0" xfId="0" applyNumberFormat="1" applyFont="1"/>
    <xf numFmtId="4" fontId="3" fillId="0" borderId="0" xfId="0" applyNumberFormat="1" applyFont="1"/>
    <xf numFmtId="4" fontId="1" fillId="2" borderId="0" xfId="0" applyNumberFormat="1" applyFont="1" applyFill="1"/>
    <xf numFmtId="164" fontId="3" fillId="0" borderId="3" xfId="0" applyNumberFormat="1" applyFont="1" applyBorder="1" applyAlignment="1" applyProtection="1">
      <alignment horizontal="left"/>
      <protection locked="0"/>
    </xf>
    <xf numFmtId="164" fontId="3" fillId="0" borderId="4" xfId="0" applyNumberFormat="1" applyFont="1" applyBorder="1" applyAlignment="1" applyProtection="1">
      <alignment horizontal="left"/>
      <protection locked="0"/>
    </xf>
    <xf numFmtId="166" fontId="3" fillId="0" borderId="4" xfId="0" applyNumberFormat="1" applyFont="1" applyBorder="1" applyAlignment="1">
      <alignment horizontal="right"/>
    </xf>
    <xf numFmtId="0" fontId="3" fillId="0" borderId="3" xfId="0" applyFont="1" applyBorder="1"/>
    <xf numFmtId="0" fontId="3" fillId="0" borderId="4" xfId="0" applyFont="1" applyBorder="1"/>
    <xf numFmtId="0" fontId="3" fillId="0" borderId="8" xfId="0" applyFont="1" applyBorder="1"/>
    <xf numFmtId="166" fontId="3" fillId="0" borderId="8" xfId="0" applyNumberFormat="1" applyFont="1" applyBorder="1" applyAlignment="1" applyProtection="1">
      <alignment horizontal="right"/>
      <protection locked="0"/>
    </xf>
    <xf numFmtId="166" fontId="3" fillId="0" borderId="8" xfId="0" applyNumberFormat="1" applyFont="1" applyBorder="1" applyAlignment="1">
      <alignment horizontal="right"/>
    </xf>
    <xf numFmtId="166" fontId="3" fillId="0" borderId="11" xfId="0" applyNumberFormat="1" applyFont="1" applyBorder="1" applyAlignment="1">
      <alignment horizontal="right"/>
    </xf>
    <xf numFmtId="164" fontId="3" fillId="0" borderId="4" xfId="0" quotePrefix="1" applyNumberFormat="1" applyFont="1" applyBorder="1" applyAlignment="1" applyProtection="1">
      <alignment horizontal="left"/>
      <protection locked="0"/>
    </xf>
    <xf numFmtId="164" fontId="3" fillId="0" borderId="7" xfId="0" applyNumberFormat="1" applyFont="1" applyBorder="1" applyAlignment="1" applyProtection="1">
      <alignment horizontal="left"/>
      <protection locked="0"/>
    </xf>
    <xf numFmtId="164" fontId="3" fillId="0" borderId="8" xfId="0" applyNumberFormat="1" applyFont="1" applyBorder="1" applyAlignment="1" applyProtection="1">
      <alignment horizontal="left"/>
      <protection locked="0"/>
    </xf>
    <xf numFmtId="166" fontId="3" fillId="0" borderId="13" xfId="0" applyNumberFormat="1" applyFont="1" applyBorder="1" applyAlignment="1">
      <alignment horizontal="right"/>
    </xf>
    <xf numFmtId="0" fontId="3" fillId="0" borderId="10" xfId="0" applyFont="1" applyBorder="1"/>
    <xf numFmtId="0" fontId="3" fillId="0" borderId="11" xfId="0" applyFont="1" applyBorder="1"/>
    <xf numFmtId="164" fontId="3" fillId="0" borderId="11" xfId="0" applyNumberFormat="1" applyFont="1" applyBorder="1" applyAlignment="1" applyProtection="1">
      <alignment horizontal="left"/>
      <protection locked="0"/>
    </xf>
    <xf numFmtId="2" fontId="3" fillId="0" borderId="1" xfId="0" applyNumberFormat="1" applyFont="1" applyBorder="1" applyAlignment="1">
      <alignment horizontal="center" vertical="center" wrapText="1"/>
    </xf>
    <xf numFmtId="165" fontId="3" fillId="0" borderId="5" xfId="0" applyNumberFormat="1" applyFont="1" applyBorder="1" applyAlignment="1" applyProtection="1">
      <alignment horizontal="center" vertical="center" wrapText="1"/>
      <protection locked="0"/>
    </xf>
    <xf numFmtId="4" fontId="3" fillId="0" borderId="2" xfId="0" applyNumberFormat="1" applyFont="1" applyBorder="1" applyAlignment="1">
      <alignment horizontal="center" vertical="center"/>
    </xf>
    <xf numFmtId="166" fontId="3" fillId="0" borderId="4" xfId="0" applyNumberFormat="1" applyFont="1" applyBorder="1" applyAlignment="1" applyProtection="1">
      <alignment horizontal="right"/>
      <protection locked="0"/>
    </xf>
    <xf numFmtId="166" fontId="3" fillId="0" borderId="6" xfId="0" applyNumberFormat="1" applyFont="1" applyBorder="1" applyAlignment="1">
      <alignment horizontal="right"/>
    </xf>
    <xf numFmtId="166" fontId="3" fillId="0" borderId="11" xfId="0" applyNumberFormat="1" applyFont="1" applyBorder="1" applyAlignment="1" applyProtection="1">
      <alignment horizontal="right"/>
      <protection locked="0"/>
    </xf>
    <xf numFmtId="166" fontId="3" fillId="0" borderId="12" xfId="0" applyNumberFormat="1" applyFont="1" applyBorder="1" applyAlignment="1">
      <alignment horizontal="right"/>
    </xf>
    <xf numFmtId="166" fontId="3" fillId="0" borderId="4" xfId="0" applyNumberFormat="1" applyFont="1" applyBorder="1"/>
    <xf numFmtId="166" fontId="3" fillId="0" borderId="9" xfId="0" applyNumberFormat="1" applyFont="1" applyBorder="1" applyAlignment="1" applyProtection="1">
      <alignment horizontal="right"/>
      <protection locked="0"/>
    </xf>
    <xf numFmtId="166" fontId="3" fillId="0" borderId="15" xfId="0" applyNumberFormat="1" applyFont="1" applyBorder="1" applyAlignment="1">
      <alignment horizontal="right"/>
    </xf>
    <xf numFmtId="166" fontId="3" fillId="0" borderId="16" xfId="0" applyNumberFormat="1" applyFont="1" applyBorder="1" applyAlignment="1">
      <alignment horizontal="right"/>
    </xf>
    <xf numFmtId="166" fontId="0" fillId="0" borderId="11" xfId="0" applyNumberFormat="1" applyBorder="1"/>
    <xf numFmtId="166" fontId="0" fillId="0" borderId="4" xfId="0" applyNumberFormat="1" applyBorder="1"/>
    <xf numFmtId="166" fontId="0" fillId="0" borderId="0" xfId="0" applyNumberFormat="1"/>
    <xf numFmtId="166" fontId="0" fillId="0" borderId="8" xfId="0" applyNumberFormat="1" applyBorder="1"/>
    <xf numFmtId="164" fontId="3" fillId="0" borderId="14" xfId="0" applyNumberFormat="1" applyFont="1" applyBorder="1" applyAlignment="1" applyProtection="1">
      <alignment horizontal="center" vertical="center"/>
      <protection locked="0"/>
    </xf>
    <xf numFmtId="0" fontId="3" fillId="0" borderId="1" xfId="0" applyFont="1" applyBorder="1" applyAlignment="1">
      <alignment horizontal="center" vertical="center"/>
    </xf>
    <xf numFmtId="165" fontId="3" fillId="0" borderId="1" xfId="0" applyNumberFormat="1" applyFont="1" applyBorder="1" applyAlignment="1" applyProtection="1">
      <alignment horizontal="center" vertical="center"/>
      <protection locked="0"/>
    </xf>
    <xf numFmtId="164" fontId="4" fillId="0" borderId="0" xfId="0" applyNumberFormat="1" applyFont="1" applyAlignment="1" applyProtection="1">
      <alignment horizontal="center"/>
      <protection locked="0"/>
    </xf>
    <xf numFmtId="0" fontId="3" fillId="0" borderId="0" xfId="0" applyFont="1"/>
    <xf numFmtId="0" fontId="3" fillId="0" borderId="0" xfId="0" applyFont="1" applyAlignment="1">
      <alignment horizontal="center"/>
    </xf>
    <xf numFmtId="164" fontId="3" fillId="0" borderId="0" xfId="0" applyNumberFormat="1" applyFont="1" applyAlignment="1" applyProtection="1">
      <alignment horizontal="center"/>
      <protection locked="0"/>
    </xf>
    <xf numFmtId="164" fontId="3" fillId="0" borderId="0" xfId="0" applyNumberFormat="1" applyFont="1" applyAlignment="1" applyProtection="1">
      <alignment horizontal="left" wrapText="1"/>
      <protection locked="0"/>
    </xf>
    <xf numFmtId="0" fontId="0" fillId="0" borderId="0" xfId="0"/>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4.xml"/><Relationship Id="rId3" Type="http://schemas.openxmlformats.org/officeDocument/2006/relationships/styles" Target="styles.xml"/><Relationship Id="rId7" Type="http://schemas.openxmlformats.org/officeDocument/2006/relationships/customXml" Target="../customXml/item3.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2.xml"/><Relationship Id="rId5" Type="http://schemas.openxmlformats.org/officeDocument/2006/relationships/customXml" Target="../customXml/item1.xml"/><Relationship Id="rId4" Type="http://schemas.openxmlformats.org/officeDocument/2006/relationships/sharedStrings" Target="sharedStrings.xml"/><Relationship Id="rId9" Type="http://schemas.openxmlformats.org/officeDocument/2006/relationships/customXml" Target="../customXml/item5.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L62"/>
  <sheetViews>
    <sheetView showGridLines="0" tabSelected="1" topLeftCell="A6" zoomScaleNormal="100" workbookViewId="0">
      <selection activeCell="A36" sqref="A36"/>
    </sheetView>
  </sheetViews>
  <sheetFormatPr defaultColWidth="9.85546875" defaultRowHeight="12.75" x14ac:dyDescent="0.2"/>
  <cols>
    <col min="1" max="1" width="9.85546875" style="13"/>
    <col min="2" max="2" width="14.28515625" style="13" bestFit="1" customWidth="1"/>
    <col min="3" max="3" width="13.140625" style="13" bestFit="1" customWidth="1"/>
    <col min="4" max="4" width="12.140625" style="13" customWidth="1"/>
    <col min="5" max="6" width="14.42578125" style="13" customWidth="1"/>
    <col min="7" max="7" width="12.85546875" style="13" customWidth="1"/>
    <col min="8" max="8" width="14.7109375" style="13" customWidth="1"/>
    <col min="9" max="9" width="13.5703125" style="13" customWidth="1"/>
    <col min="10" max="10" width="13.42578125" style="13" customWidth="1"/>
    <col min="11" max="11" width="14.7109375" style="13" customWidth="1"/>
    <col min="12" max="12" width="14.7109375" style="13" bestFit="1" customWidth="1"/>
    <col min="13" max="13" width="14.42578125" style="13" customWidth="1"/>
    <col min="14" max="16384" width="9.85546875" style="13"/>
  </cols>
  <sheetData>
    <row r="1" spans="1:12" x14ac:dyDescent="0.2">
      <c r="A1" s="62" t="s">
        <v>0</v>
      </c>
      <c r="B1" s="61"/>
      <c r="C1" s="61"/>
      <c r="D1" s="61"/>
      <c r="E1" s="61"/>
      <c r="F1" s="61"/>
      <c r="G1" s="61"/>
      <c r="H1" s="61"/>
      <c r="I1" s="61"/>
      <c r="J1" s="61"/>
      <c r="K1" s="61"/>
    </row>
    <row r="2" spans="1:12" x14ac:dyDescent="0.2">
      <c r="A2" s="60" t="s">
        <v>1</v>
      </c>
      <c r="B2" s="61"/>
      <c r="C2" s="61"/>
      <c r="D2" s="61"/>
      <c r="E2" s="61"/>
      <c r="F2" s="61"/>
      <c r="G2" s="61"/>
      <c r="H2" s="61"/>
      <c r="I2" s="61"/>
      <c r="J2" s="61"/>
      <c r="K2" s="61"/>
    </row>
    <row r="3" spans="1:12" x14ac:dyDescent="0.2">
      <c r="A3" s="62" t="s">
        <v>67</v>
      </c>
      <c r="B3" s="61"/>
      <c r="C3" s="61"/>
      <c r="D3" s="61"/>
      <c r="E3" s="61"/>
      <c r="F3" s="61"/>
      <c r="G3" s="61"/>
      <c r="H3" s="61"/>
      <c r="I3" s="61"/>
      <c r="J3" s="61"/>
      <c r="K3" s="61"/>
    </row>
    <row r="4" spans="1:12" x14ac:dyDescent="0.2">
      <c r="A4" s="63" t="s">
        <v>2</v>
      </c>
      <c r="B4" s="61"/>
      <c r="C4" s="61"/>
      <c r="D4" s="61"/>
      <c r="E4" s="61"/>
      <c r="F4" s="61"/>
      <c r="G4" s="61"/>
      <c r="H4" s="61"/>
      <c r="I4" s="61"/>
      <c r="J4" s="61"/>
      <c r="K4" s="61"/>
    </row>
    <row r="5" spans="1:12" ht="10.5" customHeight="1" x14ac:dyDescent="0.2">
      <c r="B5" s="17"/>
      <c r="C5" s="17"/>
    </row>
    <row r="6" spans="1:12" ht="17.25" customHeight="1" x14ac:dyDescent="0.2">
      <c r="A6" s="63" t="s">
        <v>68</v>
      </c>
      <c r="B6" s="61"/>
      <c r="C6" s="61"/>
      <c r="D6" s="61"/>
      <c r="E6" s="61"/>
      <c r="F6" s="61"/>
      <c r="G6" s="61"/>
      <c r="H6" s="61"/>
      <c r="I6" s="61"/>
      <c r="J6" s="61"/>
      <c r="K6" s="61"/>
    </row>
    <row r="7" spans="1:12" ht="37.5" customHeight="1" x14ac:dyDescent="0.2">
      <c r="A7" s="64" t="s">
        <v>54</v>
      </c>
      <c r="B7" s="61"/>
      <c r="C7" s="61"/>
      <c r="D7" s="61"/>
      <c r="E7" s="61"/>
      <c r="F7" s="61"/>
      <c r="G7" s="61"/>
      <c r="H7" s="61"/>
      <c r="I7" s="61"/>
      <c r="J7" s="61"/>
      <c r="K7" s="61"/>
      <c r="L7" s="65"/>
    </row>
    <row r="8" spans="1:12" ht="13.5" thickBot="1" x14ac:dyDescent="0.25">
      <c r="B8" s="17"/>
      <c r="C8" s="17"/>
      <c r="D8" s="18"/>
      <c r="E8" s="18"/>
      <c r="F8" s="18"/>
      <c r="G8" s="18"/>
      <c r="H8" s="18"/>
      <c r="I8" s="18"/>
      <c r="J8" s="18"/>
      <c r="K8" s="18"/>
      <c r="L8" s="18"/>
    </row>
    <row r="9" spans="1:12" ht="39" thickBot="1" x14ac:dyDescent="0.25">
      <c r="A9" s="57" t="s">
        <v>3</v>
      </c>
      <c r="B9" s="58"/>
      <c r="C9" s="19" t="s">
        <v>4</v>
      </c>
      <c r="D9" s="19" t="s">
        <v>5</v>
      </c>
      <c r="E9" s="42" t="s">
        <v>6</v>
      </c>
      <c r="F9" s="42" t="s">
        <v>7</v>
      </c>
      <c r="G9" s="59" t="s">
        <v>3</v>
      </c>
      <c r="H9" s="58"/>
      <c r="I9" s="21" t="s">
        <v>4</v>
      </c>
      <c r="J9" s="44" t="s">
        <v>5</v>
      </c>
      <c r="K9" s="43" t="s">
        <v>6</v>
      </c>
      <c r="L9" s="20" t="s">
        <v>7</v>
      </c>
    </row>
    <row r="10" spans="1:12" x14ac:dyDescent="0.2">
      <c r="A10" s="39" t="s">
        <v>8</v>
      </c>
      <c r="B10" s="40" t="s">
        <v>9</v>
      </c>
      <c r="C10" s="55">
        <v>83.44</v>
      </c>
      <c r="D10" s="53">
        <v>9924.33</v>
      </c>
      <c r="E10" s="51">
        <v>0</v>
      </c>
      <c r="F10" s="34">
        <v>0</v>
      </c>
      <c r="G10" s="41" t="s">
        <v>30</v>
      </c>
      <c r="H10" s="41" t="s">
        <v>64</v>
      </c>
      <c r="I10" s="47">
        <v>0</v>
      </c>
      <c r="J10" s="53">
        <v>9924.33</v>
      </c>
      <c r="K10" s="34">
        <v>0</v>
      </c>
      <c r="L10" s="48">
        <v>0</v>
      </c>
    </row>
    <row r="11" spans="1:12" x14ac:dyDescent="0.2">
      <c r="A11" s="26" t="s">
        <v>13</v>
      </c>
      <c r="B11" s="27" t="s">
        <v>14</v>
      </c>
      <c r="C11" s="50">
        <v>0</v>
      </c>
      <c r="D11" s="54">
        <v>9924.33</v>
      </c>
      <c r="E11" s="52">
        <v>0</v>
      </c>
      <c r="F11" s="28">
        <v>0</v>
      </c>
      <c r="G11" s="27" t="s">
        <v>8</v>
      </c>
      <c r="H11" s="27" t="s">
        <v>12</v>
      </c>
      <c r="I11" s="54">
        <v>7559.2000000000007</v>
      </c>
      <c r="J11" s="54">
        <v>9924.33</v>
      </c>
      <c r="K11" s="28">
        <v>262.60000000000002</v>
      </c>
      <c r="L11" s="46">
        <v>0</v>
      </c>
    </row>
    <row r="12" spans="1:12" x14ac:dyDescent="0.2">
      <c r="A12" s="26" t="s">
        <v>16</v>
      </c>
      <c r="B12" s="27" t="s">
        <v>17</v>
      </c>
      <c r="C12" s="50">
        <v>0</v>
      </c>
      <c r="D12" s="54">
        <v>9924.33</v>
      </c>
      <c r="E12" s="55">
        <v>209.25000000000003</v>
      </c>
      <c r="F12" s="28">
        <v>0</v>
      </c>
      <c r="G12" s="27" t="s">
        <v>10</v>
      </c>
      <c r="H12" s="35" t="s">
        <v>60</v>
      </c>
      <c r="I12" s="54">
        <v>3050.2799999999997</v>
      </c>
      <c r="J12" s="54">
        <v>9924.33</v>
      </c>
      <c r="K12" s="28">
        <v>0</v>
      </c>
      <c r="L12" s="46">
        <v>0</v>
      </c>
    </row>
    <row r="13" spans="1:12" x14ac:dyDescent="0.2">
      <c r="A13" s="26" t="s">
        <v>20</v>
      </c>
      <c r="B13" s="27" t="s">
        <v>21</v>
      </c>
      <c r="C13" s="54">
        <v>370.67000000000007</v>
      </c>
      <c r="D13" s="54">
        <v>9924.33</v>
      </c>
      <c r="E13" s="28">
        <v>0</v>
      </c>
      <c r="F13" s="28">
        <v>0</v>
      </c>
      <c r="G13" s="27" t="s">
        <v>36</v>
      </c>
      <c r="H13" s="30" t="s">
        <v>61</v>
      </c>
      <c r="I13" s="45">
        <v>0</v>
      </c>
      <c r="J13" s="54">
        <v>9924.33</v>
      </c>
      <c r="K13" s="28">
        <v>232.8</v>
      </c>
      <c r="L13" s="46">
        <v>0</v>
      </c>
    </row>
    <row r="14" spans="1:12" x14ac:dyDescent="0.2">
      <c r="A14" s="26" t="s">
        <v>15</v>
      </c>
      <c r="B14" s="27" t="s">
        <v>24</v>
      </c>
      <c r="C14" s="28">
        <v>0</v>
      </c>
      <c r="D14" s="54">
        <v>9924.33</v>
      </c>
      <c r="E14" s="28">
        <v>0</v>
      </c>
      <c r="F14" s="28">
        <v>0</v>
      </c>
      <c r="G14" s="30" t="s">
        <v>13</v>
      </c>
      <c r="H14" s="30" t="s">
        <v>25</v>
      </c>
      <c r="I14" s="54">
        <v>4466.33</v>
      </c>
      <c r="J14" s="54">
        <v>9924.33</v>
      </c>
      <c r="K14" s="55">
        <v>532.80000000000007</v>
      </c>
      <c r="L14" s="46">
        <v>0</v>
      </c>
    </row>
    <row r="15" spans="1:12" x14ac:dyDescent="0.2">
      <c r="A15" s="26" t="s">
        <v>23</v>
      </c>
      <c r="B15" s="27" t="s">
        <v>24</v>
      </c>
      <c r="C15" s="54">
        <v>1557.5</v>
      </c>
      <c r="D15" s="54">
        <v>9924.33</v>
      </c>
      <c r="E15" s="28">
        <v>0</v>
      </c>
      <c r="F15" s="28">
        <v>0</v>
      </c>
      <c r="G15" s="27" t="s">
        <v>19</v>
      </c>
      <c r="H15" s="27" t="s">
        <v>27</v>
      </c>
      <c r="I15" s="55">
        <v>12260.7</v>
      </c>
      <c r="J15" s="54">
        <v>9924.33</v>
      </c>
      <c r="K15" s="28">
        <v>0</v>
      </c>
      <c r="L15" s="46">
        <v>0</v>
      </c>
    </row>
    <row r="16" spans="1:12" x14ac:dyDescent="0.2">
      <c r="A16" s="26" t="s">
        <v>26</v>
      </c>
      <c r="B16" s="27" t="s">
        <v>51</v>
      </c>
      <c r="C16" s="54">
        <v>7786.8700000000008</v>
      </c>
      <c r="D16" s="54">
        <v>9924.33</v>
      </c>
      <c r="E16" s="28">
        <v>237.1</v>
      </c>
      <c r="F16" s="28">
        <v>0</v>
      </c>
      <c r="G16" s="27" t="s">
        <v>36</v>
      </c>
      <c r="H16" s="30" t="s">
        <v>62</v>
      </c>
      <c r="I16" s="45">
        <v>0</v>
      </c>
      <c r="J16" s="54">
        <v>9924.33</v>
      </c>
      <c r="K16" s="55">
        <v>32.4</v>
      </c>
      <c r="L16" s="46">
        <v>0</v>
      </c>
    </row>
    <row r="17" spans="1:12" x14ac:dyDescent="0.2">
      <c r="A17" s="26" t="s">
        <v>28</v>
      </c>
      <c r="B17" s="27" t="s">
        <v>29</v>
      </c>
      <c r="C17" s="55">
        <v>12260.7</v>
      </c>
      <c r="D17" s="54">
        <v>9924.33</v>
      </c>
      <c r="E17" s="55">
        <v>596.35</v>
      </c>
      <c r="F17" s="28">
        <v>0</v>
      </c>
      <c r="G17" s="27" t="s">
        <v>30</v>
      </c>
      <c r="H17" s="27" t="s">
        <v>31</v>
      </c>
      <c r="I17" s="55">
        <v>694.75</v>
      </c>
      <c r="J17" s="54">
        <v>9924.33</v>
      </c>
      <c r="K17" s="28">
        <v>294.89999999999998</v>
      </c>
      <c r="L17" s="46">
        <v>0</v>
      </c>
    </row>
    <row r="18" spans="1:12" x14ac:dyDescent="0.2">
      <c r="A18" s="26" t="s">
        <v>26</v>
      </c>
      <c r="B18" s="27" t="s">
        <v>33</v>
      </c>
      <c r="C18" s="45">
        <v>0</v>
      </c>
      <c r="D18" s="54">
        <v>9924.33</v>
      </c>
      <c r="E18" s="28">
        <v>0</v>
      </c>
      <c r="F18" s="28">
        <v>0</v>
      </c>
      <c r="G18" s="27" t="s">
        <v>32</v>
      </c>
      <c r="H18" s="27" t="s">
        <v>31</v>
      </c>
      <c r="I18" s="54">
        <v>3344.17</v>
      </c>
      <c r="J18" s="54">
        <v>9924.33</v>
      </c>
      <c r="K18" s="54">
        <v>12.600000000000003</v>
      </c>
      <c r="L18" s="46">
        <v>0</v>
      </c>
    </row>
    <row r="19" spans="1:12" x14ac:dyDescent="0.2">
      <c r="A19" s="26" t="s">
        <v>18</v>
      </c>
      <c r="B19" s="27" t="s">
        <v>56</v>
      </c>
      <c r="C19" s="55">
        <v>595.74</v>
      </c>
      <c r="D19" s="54">
        <v>9924.33</v>
      </c>
      <c r="E19" s="28">
        <v>0</v>
      </c>
      <c r="F19" s="28">
        <v>0</v>
      </c>
      <c r="G19" s="27" t="s">
        <v>47</v>
      </c>
      <c r="H19" s="27" t="s">
        <v>63</v>
      </c>
      <c r="I19" s="45">
        <v>0</v>
      </c>
      <c r="J19" s="54">
        <v>9924.33</v>
      </c>
      <c r="K19" s="28">
        <v>0</v>
      </c>
      <c r="L19" s="46">
        <v>0</v>
      </c>
    </row>
    <row r="20" spans="1:12" x14ac:dyDescent="0.2">
      <c r="A20" s="26" t="s">
        <v>37</v>
      </c>
      <c r="B20" s="35" t="s">
        <v>38</v>
      </c>
      <c r="C20" s="54">
        <v>7786.8700000000008</v>
      </c>
      <c r="D20" s="54">
        <v>9924.33</v>
      </c>
      <c r="E20" s="28">
        <v>0</v>
      </c>
      <c r="F20" s="28">
        <v>0</v>
      </c>
      <c r="G20" s="27" t="s">
        <v>8</v>
      </c>
      <c r="H20" s="27" t="s">
        <v>34</v>
      </c>
      <c r="I20" s="54">
        <v>12260.7</v>
      </c>
      <c r="J20" s="54">
        <v>9924.33</v>
      </c>
      <c r="K20" s="28">
        <v>0</v>
      </c>
      <c r="L20" s="46">
        <v>0</v>
      </c>
    </row>
    <row r="21" spans="1:12" x14ac:dyDescent="0.2">
      <c r="A21" s="26" t="s">
        <v>16</v>
      </c>
      <c r="B21" s="35" t="s">
        <v>38</v>
      </c>
      <c r="C21" s="54">
        <v>0</v>
      </c>
      <c r="D21" s="54">
        <v>9924.33</v>
      </c>
      <c r="E21" s="28">
        <v>0</v>
      </c>
      <c r="F21" s="28">
        <v>0</v>
      </c>
      <c r="G21" s="27" t="s">
        <v>10</v>
      </c>
      <c r="H21" s="27" t="s">
        <v>66</v>
      </c>
      <c r="I21" s="54">
        <v>12225.87</v>
      </c>
      <c r="J21" s="54">
        <v>9924.33</v>
      </c>
      <c r="K21" s="28">
        <v>485.4</v>
      </c>
      <c r="L21" s="46">
        <v>0</v>
      </c>
    </row>
    <row r="22" spans="1:12" x14ac:dyDescent="0.2">
      <c r="A22" s="26" t="s">
        <v>8</v>
      </c>
      <c r="B22" s="27" t="s">
        <v>40</v>
      </c>
      <c r="C22" s="54">
        <v>10038.950000000001</v>
      </c>
      <c r="D22" s="54">
        <v>9924.33</v>
      </c>
      <c r="E22" s="28">
        <v>0</v>
      </c>
      <c r="F22" s="28">
        <v>0</v>
      </c>
      <c r="G22" s="27" t="s">
        <v>30</v>
      </c>
      <c r="H22" s="27" t="s">
        <v>35</v>
      </c>
      <c r="I22" s="54">
        <v>1952.51</v>
      </c>
      <c r="J22" s="54">
        <v>9924.33</v>
      </c>
      <c r="K22" s="54">
        <v>150.30000000000001</v>
      </c>
      <c r="L22" s="46">
        <v>0</v>
      </c>
    </row>
    <row r="23" spans="1:12" x14ac:dyDescent="0.2">
      <c r="A23" s="29" t="s">
        <v>20</v>
      </c>
      <c r="B23" s="30" t="s">
        <v>42</v>
      </c>
      <c r="C23" s="55">
        <v>4466.33</v>
      </c>
      <c r="D23" s="54">
        <v>9924.33</v>
      </c>
      <c r="E23" s="28">
        <v>0</v>
      </c>
      <c r="F23" s="28">
        <v>0</v>
      </c>
      <c r="G23" s="27" t="s">
        <v>26</v>
      </c>
      <c r="H23" s="27" t="s">
        <v>52</v>
      </c>
      <c r="I23" s="54">
        <v>893.32999999999993</v>
      </c>
      <c r="J23" s="54">
        <v>9924.33</v>
      </c>
      <c r="K23" s="28">
        <v>94.15</v>
      </c>
      <c r="L23" s="46">
        <v>0</v>
      </c>
    </row>
    <row r="24" spans="1:12" x14ac:dyDescent="0.2">
      <c r="A24" s="26" t="s">
        <v>44</v>
      </c>
      <c r="B24" s="35" t="s">
        <v>45</v>
      </c>
      <c r="C24" s="54">
        <v>1557.5</v>
      </c>
      <c r="D24" s="54">
        <v>9924.33</v>
      </c>
      <c r="E24" s="28">
        <v>61</v>
      </c>
      <c r="F24" s="28">
        <v>0</v>
      </c>
      <c r="G24" s="27" t="s">
        <v>15</v>
      </c>
      <c r="H24" s="27" t="s">
        <v>39</v>
      </c>
      <c r="I24" s="54">
        <v>12260.7</v>
      </c>
      <c r="J24" s="54">
        <v>9924.33</v>
      </c>
      <c r="K24" s="54">
        <v>178.2</v>
      </c>
      <c r="L24" s="46">
        <v>0</v>
      </c>
    </row>
    <row r="25" spans="1:12" x14ac:dyDescent="0.2">
      <c r="A25" s="26" t="s">
        <v>20</v>
      </c>
      <c r="B25" s="27" t="s">
        <v>45</v>
      </c>
      <c r="C25" s="47">
        <v>0</v>
      </c>
      <c r="D25" s="54">
        <v>9924.33</v>
      </c>
      <c r="E25" s="28">
        <v>0</v>
      </c>
      <c r="F25" s="28">
        <v>0</v>
      </c>
      <c r="G25" s="27" t="s">
        <v>22</v>
      </c>
      <c r="H25" s="27" t="s">
        <v>39</v>
      </c>
      <c r="I25" s="54">
        <v>22291.960000000006</v>
      </c>
      <c r="J25" s="54">
        <v>9924.33</v>
      </c>
      <c r="K25" s="28">
        <v>996.7</v>
      </c>
      <c r="L25" s="46">
        <v>0</v>
      </c>
    </row>
    <row r="26" spans="1:12" x14ac:dyDescent="0.2">
      <c r="A26" s="26" t="s">
        <v>18</v>
      </c>
      <c r="B26" s="27" t="s">
        <v>46</v>
      </c>
      <c r="C26" s="55">
        <v>12260.7</v>
      </c>
      <c r="D26" s="54">
        <v>9924.33</v>
      </c>
      <c r="E26" s="28">
        <v>0</v>
      </c>
      <c r="F26" s="28">
        <v>0</v>
      </c>
      <c r="G26" s="27" t="s">
        <v>26</v>
      </c>
      <c r="H26" s="27" t="s">
        <v>41</v>
      </c>
      <c r="I26" s="45">
        <v>0</v>
      </c>
      <c r="J26" s="54">
        <v>9924.33</v>
      </c>
      <c r="K26" s="28">
        <v>0</v>
      </c>
      <c r="L26" s="46">
        <v>0</v>
      </c>
    </row>
    <row r="27" spans="1:12" x14ac:dyDescent="0.2">
      <c r="A27" s="26" t="s">
        <v>15</v>
      </c>
      <c r="B27" s="27" t="s">
        <v>59</v>
      </c>
      <c r="C27" s="45">
        <v>0</v>
      </c>
      <c r="D27" s="54">
        <v>9924.33</v>
      </c>
      <c r="E27" s="28">
        <v>0</v>
      </c>
      <c r="F27" s="28">
        <v>0</v>
      </c>
      <c r="G27" s="27" t="s">
        <v>26</v>
      </c>
      <c r="H27" s="27" t="s">
        <v>55</v>
      </c>
      <c r="I27" s="45">
        <v>0</v>
      </c>
      <c r="J27" s="54">
        <v>9924.33</v>
      </c>
      <c r="K27" s="54">
        <v>72</v>
      </c>
      <c r="L27" s="46">
        <v>0</v>
      </c>
    </row>
    <row r="28" spans="1:12" x14ac:dyDescent="0.2">
      <c r="A28" s="26" t="s">
        <v>47</v>
      </c>
      <c r="B28" s="27" t="s">
        <v>48</v>
      </c>
      <c r="C28" s="55">
        <v>13951.25</v>
      </c>
      <c r="D28" s="54">
        <v>9924.33</v>
      </c>
      <c r="E28" s="28">
        <v>290.75</v>
      </c>
      <c r="F28" s="28">
        <v>0</v>
      </c>
      <c r="G28" s="27" t="s">
        <v>43</v>
      </c>
      <c r="H28" s="27" t="s">
        <v>53</v>
      </c>
      <c r="I28" s="54">
        <v>12260.7</v>
      </c>
      <c r="J28" s="54">
        <v>9924.33</v>
      </c>
      <c r="K28" s="28">
        <v>470.2</v>
      </c>
      <c r="L28" s="46">
        <v>0</v>
      </c>
    </row>
    <row r="29" spans="1:12" x14ac:dyDescent="0.2">
      <c r="A29" s="26" t="s">
        <v>19</v>
      </c>
      <c r="B29" s="27" t="s">
        <v>57</v>
      </c>
      <c r="C29" s="45">
        <v>0</v>
      </c>
      <c r="D29" s="54">
        <v>9924.33</v>
      </c>
      <c r="E29" s="28">
        <v>19.8</v>
      </c>
      <c r="F29" s="28">
        <v>0</v>
      </c>
      <c r="G29" s="27" t="s">
        <v>19</v>
      </c>
      <c r="H29" s="27" t="s">
        <v>49</v>
      </c>
      <c r="I29" s="45">
        <v>0</v>
      </c>
      <c r="J29" s="54">
        <v>9924.33</v>
      </c>
      <c r="K29" s="54">
        <v>25.65</v>
      </c>
      <c r="L29" s="46">
        <v>0</v>
      </c>
    </row>
    <row r="30" spans="1:12" x14ac:dyDescent="0.2">
      <c r="A30" s="26" t="s">
        <v>10</v>
      </c>
      <c r="B30" s="27" t="s">
        <v>11</v>
      </c>
      <c r="C30" s="45">
        <v>0</v>
      </c>
      <c r="D30" s="54">
        <v>9924.33</v>
      </c>
      <c r="E30" s="28">
        <v>0</v>
      </c>
      <c r="F30" s="28">
        <v>0</v>
      </c>
      <c r="G30" s="30" t="s">
        <v>10</v>
      </c>
      <c r="H30" s="30" t="s">
        <v>65</v>
      </c>
      <c r="I30" s="49">
        <v>0</v>
      </c>
      <c r="J30" s="54">
        <v>9924.33</v>
      </c>
      <c r="K30" s="28">
        <v>29</v>
      </c>
      <c r="L30" s="46">
        <v>0</v>
      </c>
    </row>
    <row r="31" spans="1:12" ht="13.5" thickBot="1" x14ac:dyDescent="0.25">
      <c r="A31" s="36" t="s">
        <v>19</v>
      </c>
      <c r="B31" s="37" t="s">
        <v>58</v>
      </c>
      <c r="C31" s="32">
        <v>0</v>
      </c>
      <c r="D31" s="56">
        <v>9924.33</v>
      </c>
      <c r="E31" s="33">
        <v>0</v>
      </c>
      <c r="F31" s="33">
        <v>0</v>
      </c>
      <c r="G31" s="31"/>
      <c r="H31" s="31"/>
      <c r="I31" s="32"/>
      <c r="J31" s="32"/>
      <c r="K31" s="33"/>
      <c r="L31" s="38"/>
    </row>
    <row r="35" spans="1:12" ht="17.25" customHeight="1" x14ac:dyDescent="0.2">
      <c r="G35" s="23"/>
      <c r="H35" s="15"/>
      <c r="I35" s="24"/>
      <c r="J35" s="24"/>
      <c r="K35" s="15"/>
      <c r="L35" s="15"/>
    </row>
    <row r="36" spans="1:12" ht="15" x14ac:dyDescent="0.2">
      <c r="A36" s="17" t="s">
        <v>50</v>
      </c>
      <c r="B36" s="17"/>
      <c r="C36" s="22"/>
      <c r="D36" s="23"/>
      <c r="E36" s="23"/>
      <c r="F36" s="23"/>
      <c r="G36" s="5"/>
      <c r="H36" s="3"/>
      <c r="I36" s="6"/>
      <c r="J36" s="6"/>
      <c r="K36" s="3"/>
      <c r="L36" s="3"/>
    </row>
    <row r="37" spans="1:12" s="1" customFormat="1" ht="15" x14ac:dyDescent="0.2">
      <c r="A37" s="2"/>
      <c r="B37" s="2"/>
      <c r="C37" s="4"/>
      <c r="D37" s="5"/>
      <c r="E37" s="5"/>
      <c r="F37" s="5"/>
      <c r="G37" s="5"/>
      <c r="H37" s="3"/>
      <c r="I37" s="6"/>
      <c r="J37" s="6"/>
      <c r="K37" s="3"/>
      <c r="L37" s="3"/>
    </row>
    <row r="38" spans="1:12" s="1" customFormat="1" ht="15" x14ac:dyDescent="0.2">
      <c r="B38" s="2"/>
      <c r="C38" s="2"/>
      <c r="D38" s="4"/>
      <c r="E38" s="5"/>
      <c r="F38" s="5"/>
      <c r="G38" s="5"/>
      <c r="H38" s="3"/>
      <c r="I38" s="6"/>
      <c r="J38" s="6"/>
      <c r="K38" s="3"/>
      <c r="L38" s="3"/>
    </row>
    <row r="39" spans="1:12" s="1" customFormat="1" ht="15" x14ac:dyDescent="0.2">
      <c r="B39" s="2"/>
      <c r="C39" s="2"/>
      <c r="D39" s="4"/>
      <c r="E39" s="5"/>
      <c r="F39" s="5"/>
      <c r="G39" s="5"/>
      <c r="H39" s="3"/>
      <c r="I39" s="6"/>
      <c r="J39" s="25"/>
      <c r="K39" s="3"/>
      <c r="L39" s="3"/>
    </row>
    <row r="40" spans="1:12" s="1" customFormat="1" ht="15" x14ac:dyDescent="0.2">
      <c r="B40" s="2"/>
      <c r="C40" s="2"/>
      <c r="D40" s="4"/>
      <c r="E40" s="5"/>
      <c r="F40" s="5"/>
      <c r="G40" s="5"/>
      <c r="H40" s="3"/>
      <c r="I40" s="6"/>
      <c r="J40" s="6"/>
      <c r="K40" s="3"/>
      <c r="L40" s="3"/>
    </row>
    <row r="41" spans="1:12" s="1" customFormat="1" ht="15" x14ac:dyDescent="0.2">
      <c r="B41" s="2"/>
      <c r="C41" s="2"/>
      <c r="D41" s="4"/>
      <c r="E41" s="5"/>
      <c r="F41" s="5"/>
      <c r="G41" s="5"/>
      <c r="H41" s="3"/>
      <c r="I41" s="6"/>
      <c r="J41" s="6"/>
      <c r="K41" s="3"/>
      <c r="L41" s="3"/>
    </row>
    <row r="42" spans="1:12" s="1" customFormat="1" ht="15" x14ac:dyDescent="0.2">
      <c r="B42" s="2"/>
      <c r="C42" s="2"/>
      <c r="D42" s="4"/>
      <c r="E42" s="5"/>
      <c r="F42" s="5"/>
      <c r="G42" s="5"/>
      <c r="H42" s="3"/>
      <c r="I42" s="6"/>
      <c r="J42" s="6"/>
      <c r="K42" s="3"/>
      <c r="L42" s="3"/>
    </row>
    <row r="43" spans="1:12" s="1" customFormat="1" ht="15" x14ac:dyDescent="0.2">
      <c r="B43" s="2"/>
      <c r="C43" s="7"/>
      <c r="D43" s="4"/>
      <c r="E43" s="5"/>
      <c r="F43" s="5"/>
      <c r="G43" s="5"/>
      <c r="H43" s="3"/>
      <c r="I43" s="6"/>
      <c r="J43" s="6"/>
      <c r="K43" s="3"/>
      <c r="L43" s="3"/>
    </row>
    <row r="44" spans="1:12" s="1" customFormat="1" ht="15" x14ac:dyDescent="0.2">
      <c r="B44" s="2"/>
      <c r="C44" s="2"/>
      <c r="D44" s="4"/>
      <c r="E44" s="5"/>
      <c r="F44" s="5"/>
      <c r="G44" s="5"/>
      <c r="H44" s="3"/>
      <c r="I44" s="6"/>
      <c r="J44" s="6"/>
      <c r="K44" s="3"/>
      <c r="L44" s="3"/>
    </row>
    <row r="45" spans="1:12" s="1" customFormat="1" ht="15" x14ac:dyDescent="0.2">
      <c r="B45" s="2"/>
      <c r="C45" s="2"/>
      <c r="D45" s="4"/>
      <c r="E45" s="5"/>
      <c r="F45" s="5"/>
      <c r="G45" s="5"/>
      <c r="H45" s="3"/>
      <c r="I45" s="6"/>
      <c r="J45" s="6"/>
      <c r="K45" s="3"/>
      <c r="L45" s="3"/>
    </row>
    <row r="46" spans="1:12" s="1" customFormat="1" ht="15" x14ac:dyDescent="0.2">
      <c r="B46" s="2"/>
      <c r="C46" s="2"/>
      <c r="D46" s="4"/>
      <c r="E46" s="5"/>
      <c r="F46" s="5"/>
      <c r="G46" s="5"/>
      <c r="H46" s="3"/>
      <c r="I46" s="6"/>
      <c r="J46" s="6"/>
      <c r="K46" s="3"/>
      <c r="L46" s="3"/>
    </row>
    <row r="47" spans="1:12" s="1" customFormat="1" ht="15" x14ac:dyDescent="0.2">
      <c r="B47" s="2"/>
      <c r="C47" s="2"/>
      <c r="D47" s="4"/>
      <c r="E47" s="5"/>
      <c r="F47" s="5"/>
      <c r="G47" s="5"/>
      <c r="H47" s="3"/>
      <c r="I47" s="6"/>
      <c r="J47" s="6"/>
      <c r="K47" s="3"/>
      <c r="L47" s="3"/>
    </row>
    <row r="48" spans="1:12" s="1" customFormat="1" ht="15" x14ac:dyDescent="0.2">
      <c r="B48" s="2"/>
      <c r="C48" s="2"/>
      <c r="D48" s="4"/>
      <c r="E48" s="5"/>
      <c r="F48" s="5"/>
      <c r="G48" s="5"/>
      <c r="H48" s="3"/>
      <c r="I48" s="6"/>
      <c r="J48" s="6"/>
      <c r="K48" s="3"/>
      <c r="L48" s="3"/>
    </row>
    <row r="49" spans="1:12" s="1" customFormat="1" ht="15" x14ac:dyDescent="0.2">
      <c r="B49" s="2"/>
      <c r="C49" s="2"/>
      <c r="D49" s="4"/>
      <c r="E49" s="5"/>
      <c r="F49" s="5"/>
      <c r="G49" s="5"/>
      <c r="H49" s="3"/>
      <c r="I49" s="6"/>
      <c r="J49" s="6"/>
      <c r="K49" s="3"/>
      <c r="L49" s="3"/>
    </row>
    <row r="50" spans="1:12" s="1" customFormat="1" ht="15" x14ac:dyDescent="0.2">
      <c r="B50" s="2"/>
      <c r="C50" s="2"/>
      <c r="D50" s="4"/>
      <c r="E50" s="5"/>
      <c r="F50" s="5"/>
      <c r="G50" s="5"/>
      <c r="H50" s="3"/>
      <c r="I50" s="6"/>
      <c r="J50" s="6"/>
      <c r="K50" s="3"/>
      <c r="L50" s="3"/>
    </row>
    <row r="51" spans="1:12" s="1" customFormat="1" ht="15" x14ac:dyDescent="0.2">
      <c r="B51" s="2"/>
      <c r="C51" s="2"/>
      <c r="D51" s="4"/>
      <c r="E51" s="5"/>
      <c r="F51" s="5"/>
      <c r="G51" s="5"/>
      <c r="H51" s="3"/>
      <c r="I51" s="6"/>
      <c r="J51" s="6"/>
      <c r="K51" s="3"/>
      <c r="L51" s="3"/>
    </row>
    <row r="52" spans="1:12" s="1" customFormat="1" ht="15" x14ac:dyDescent="0.2">
      <c r="B52" s="2"/>
      <c r="C52" s="2"/>
      <c r="D52" s="4"/>
      <c r="E52" s="5"/>
      <c r="F52" s="5"/>
      <c r="G52" s="9"/>
      <c r="H52" s="3"/>
      <c r="I52" s="3"/>
      <c r="J52" s="3"/>
      <c r="K52" s="3"/>
      <c r="L52" s="3"/>
    </row>
    <row r="53" spans="1:12" s="1" customFormat="1" ht="15" x14ac:dyDescent="0.2">
      <c r="B53" s="2"/>
      <c r="C53" s="2"/>
      <c r="D53" s="4"/>
      <c r="E53" s="5"/>
      <c r="F53" s="5"/>
      <c r="G53" s="10"/>
      <c r="H53" s="10"/>
      <c r="I53" s="10"/>
      <c r="J53" s="10"/>
      <c r="K53" s="10"/>
      <c r="L53" s="3"/>
    </row>
    <row r="54" spans="1:12" s="1" customFormat="1" ht="15" x14ac:dyDescent="0.2">
      <c r="B54" s="2"/>
      <c r="C54" s="2"/>
      <c r="D54" s="4"/>
      <c r="E54" s="5"/>
      <c r="F54" s="5"/>
      <c r="G54" s="10"/>
      <c r="H54" s="10"/>
      <c r="I54" s="10"/>
      <c r="J54" s="10"/>
      <c r="K54" s="10"/>
      <c r="L54" s="3"/>
    </row>
    <row r="55" spans="1:12" s="1" customFormat="1" ht="15" x14ac:dyDescent="0.2">
      <c r="B55" s="8"/>
      <c r="C55" s="8"/>
      <c r="E55" s="9"/>
      <c r="F55" s="9"/>
      <c r="G55" s="3"/>
      <c r="H55" s="3"/>
      <c r="I55" s="3"/>
      <c r="J55" s="3"/>
      <c r="K55" s="3"/>
      <c r="L55" s="3"/>
    </row>
    <row r="56" spans="1:12" s="1" customFormat="1" ht="15" x14ac:dyDescent="0.2">
      <c r="E56" s="10"/>
      <c r="F56" s="10"/>
      <c r="G56" s="14"/>
      <c r="H56" s="3"/>
      <c r="I56" s="14"/>
      <c r="J56" s="14"/>
      <c r="K56" s="14"/>
      <c r="L56" s="10"/>
    </row>
    <row r="57" spans="1:12" s="1" customFormat="1" ht="15" x14ac:dyDescent="0.2">
      <c r="E57" s="10"/>
      <c r="F57" s="10"/>
      <c r="G57" s="15"/>
      <c r="H57" s="15"/>
      <c r="I57" s="15"/>
      <c r="J57" s="15"/>
      <c r="K57" s="15"/>
      <c r="L57" s="10"/>
    </row>
    <row r="58" spans="1:12" s="1" customFormat="1" ht="15.75" x14ac:dyDescent="0.25">
      <c r="B58" s="11"/>
      <c r="C58" s="12"/>
      <c r="D58" s="12"/>
      <c r="E58" s="3"/>
      <c r="F58" s="3"/>
      <c r="G58" s="13"/>
      <c r="H58" s="13"/>
      <c r="I58" s="13"/>
      <c r="J58" s="13"/>
      <c r="K58" s="13"/>
      <c r="L58" s="3"/>
    </row>
    <row r="59" spans="1:12" s="1" customFormat="1" ht="15" x14ac:dyDescent="0.2">
      <c r="A59" s="13"/>
      <c r="B59" s="13"/>
      <c r="C59" s="13"/>
      <c r="D59" s="13"/>
      <c r="E59" s="14"/>
      <c r="F59" s="14"/>
      <c r="G59" s="13"/>
      <c r="H59" s="13"/>
      <c r="I59" s="13"/>
      <c r="J59" s="13"/>
      <c r="K59" s="13"/>
      <c r="L59" s="14"/>
    </row>
    <row r="60" spans="1:12" x14ac:dyDescent="0.2">
      <c r="E60" s="15"/>
      <c r="F60" s="15"/>
      <c r="L60" s="15"/>
    </row>
    <row r="62" spans="1:12" x14ac:dyDescent="0.2">
      <c r="C62" s="16"/>
    </row>
  </sheetData>
  <mergeCells count="8">
    <mergeCell ref="A9:B9"/>
    <mergeCell ref="G9:H9"/>
    <mergeCell ref="A2:K2"/>
    <mergeCell ref="A1:K1"/>
    <mergeCell ref="A3:K3"/>
    <mergeCell ref="A4:K4"/>
    <mergeCell ref="A6:K6"/>
    <mergeCell ref="A7:L7"/>
  </mergeCells>
  <pageMargins left="0.74803149606299213" right="0.74803149606299213" top="0.39370078740157483" bottom="0.39370078740157483" header="0.51181102362204722" footer="0.51181102362204722"/>
  <pageSetup paperSize="9" scale="81" fitToHeight="0" orientation="landscape" r:id="rId1"/>
  <headerFooter alignWithMargins="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512BFB87568B349989818815F5BCF6B" ma:contentTypeVersion="65" ma:contentTypeDescription="Create a new document." ma:contentTypeScope="" ma:versionID="84e5e7f3a166be75e318d7a7ac9a4060">
  <xsd:schema xmlns:xsd="http://www.w3.org/2001/XMLSchema" xmlns:xs="http://www.w3.org/2001/XMLSchema" xmlns:p="http://schemas.microsoft.com/office/2006/metadata/properties" xmlns:ns2="5340986f-a924-47c1-8f1d-58a50129c62d" xmlns:ns3="f4c986f6-d64d-409d-9e37-eadbf27cdd59" targetNamespace="http://schemas.microsoft.com/office/2006/metadata/properties" ma:root="true" ma:fieldsID="933f6ace96011fde52cee153ce2f1a7c" ns2:_="" ns3:_="">
    <xsd:import namespace="5340986f-a924-47c1-8f1d-58a50129c62d"/>
    <xsd:import namespace="f4c986f6-d64d-409d-9e37-eadbf27cdd59"/>
    <xsd:element name="properties">
      <xsd:complexType>
        <xsd:sequence>
          <xsd:element name="documentManagement">
            <xsd:complexType>
              <xsd:all>
                <xsd:element ref="ns2:_dlc_DocId" minOccurs="0"/>
                <xsd:element ref="ns2:_dlc_DocIdUrl" minOccurs="0"/>
                <xsd:element ref="ns2:_dlc_DocIdPersistId"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40986f-a924-47c1-8f1d-58a50129c62d"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4c986f6-d64d-409d-9e37-eadbf27cdd59"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_dlc_DocId xmlns="5340986f-a924-47c1-8f1d-58a50129c62d">SCMH5HUPW6HE-1418838626-1812</_dlc_DocId>
    <_dlc_DocIdUrl xmlns="5340986f-a924-47c1-8f1d-58a50129c62d">
      <Url>http://testvalleyintranet/sites/LD/MemberServices/_layouts/15/DocIdRedir.aspx?ID=SCMH5HUPW6HE-1418838626-1812</Url>
      <Description>SCMH5HUPW6HE-1418838626-1812</Description>
    </_dlc_DocIdUrl>
    <_dlc_DocIdPersistId xmlns="5340986f-a924-47c1-8f1d-58a50129c62d" xsi:nil="true"/>
  </documentManagement>
</p:properties>
</file>

<file path=customXml/item4.xml><?xml version="1.0" encoding="utf-8"?>
<?mso-contentType ?>
<FormTemplates xmlns="http://schemas.microsoft.com/sharepoint/v3/contenttype/form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966D280-2200-4C9D-A898-A00D3E5033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40986f-a924-47c1-8f1d-58a50129c62d"/>
    <ds:schemaRef ds:uri="f4c986f6-d64d-409d-9e37-eadbf27cdd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8FBD30-9471-411C-BD80-7A1DC89D4A93}">
  <ds:schemaRefs>
    <ds:schemaRef ds:uri="http://schemas.microsoft.com/office/2006/metadata/longProperties"/>
  </ds:schemaRefs>
</ds:datastoreItem>
</file>

<file path=customXml/itemProps3.xml><?xml version="1.0" encoding="utf-8"?>
<ds:datastoreItem xmlns:ds="http://schemas.openxmlformats.org/officeDocument/2006/customXml" ds:itemID="{4203612C-AC1A-4E2E-9F00-AD2704F8A5EC}">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340986f-a924-47c1-8f1d-58a50129c62d"/>
    <ds:schemaRef ds:uri="http://purl.org/dc/elements/1.1/"/>
    <ds:schemaRef ds:uri="http://schemas.microsoft.com/office/2006/metadata/properties"/>
    <ds:schemaRef ds:uri="f4c986f6-d64d-409d-9e37-eadbf27cdd59"/>
    <ds:schemaRef ds:uri="http://www.w3.org/XML/1998/namespace"/>
    <ds:schemaRef ds:uri="http://purl.org/dc/dcmitype/"/>
  </ds:schemaRefs>
</ds:datastoreItem>
</file>

<file path=customXml/itemProps4.xml><?xml version="1.0" encoding="utf-8"?>
<ds:datastoreItem xmlns:ds="http://schemas.openxmlformats.org/officeDocument/2006/customXml" ds:itemID="{0601768C-A17C-43F7-9353-CC52CDA0B333}">
  <ds:schemaRefs>
    <ds:schemaRef ds:uri="http://schemas.microsoft.com/sharepoint/v3/contenttype/forms"/>
  </ds:schemaRefs>
</ds:datastoreItem>
</file>

<file path=customXml/itemProps5.xml><?xml version="1.0" encoding="utf-8"?>
<ds:datastoreItem xmlns:ds="http://schemas.openxmlformats.org/officeDocument/2006/customXml" ds:itemID="{A48BB83C-5599-465D-9D98-4DC6F797F545}">
  <ds:schemaRefs>
    <ds:schemaRef ds:uri="http://schemas.microsoft.com/sharepoint/events"/>
  </ds:schemaRefs>
</ds:datastoreItem>
</file>

<file path=docMetadata/LabelInfo.xml><?xml version="1.0" encoding="utf-8"?>
<clbl:labelList xmlns:clbl="http://schemas.microsoft.com/office/2020/mipLabelMetadata">
  <clbl:label id="{5eecb054-6888-407f-9221-3b48dea4ab45}" enabled="1" method="Standard" siteId="{3da56504-7f9a-4358-8ab7-de709a54ded2}"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vt:i4>
      </vt:variant>
    </vt:vector>
  </HeadingPairs>
  <TitlesOfParts>
    <vt:vector size="1" baseType="lpstr">
      <vt:lpstr>Advert Totals</vt:lpstr>
    </vt:vector>
  </TitlesOfParts>
  <Manager/>
  <Company>Test Valley Borough Council</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Lovelock, Caroline</dc:creator>
  <cp:keywords/>
  <dc:description/>
  <cp:lastModifiedBy>Ryan, Benjamin</cp:lastModifiedBy>
  <cp:revision/>
  <cp:lastPrinted>2022-04-06T09:21:48Z</cp:lastPrinted>
  <dcterms:created xsi:type="dcterms:W3CDTF">2013-05-23T14:06:42Z</dcterms:created>
  <dcterms:modified xsi:type="dcterms:W3CDTF">2026-05-06T09:42:00Z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SCMH5HUPW6HE-19-5</vt:lpwstr>
  </property>
  <property fmtid="{D5CDD505-2E9C-101B-9397-08002B2CF9AE}" pid="3" name="_dlc_DocIdItemGuid">
    <vt:lpwstr>431b5fdc-51d3-42b2-a959-07f37551ceec</vt:lpwstr>
  </property>
  <property fmtid="{D5CDD505-2E9C-101B-9397-08002B2CF9AE}" pid="4" name="_dlc_DocIdUrl">
    <vt:lpwstr>http://testvalleyintranet/sites/LD/MemberServices/_layouts/DocIdRedir.aspx?ID=SCMH5HUPW6HE-19-5, SCMH5HUPW6HE-19-5</vt:lpwstr>
  </property>
  <property fmtid="{D5CDD505-2E9C-101B-9397-08002B2CF9AE}" pid="5" name="ContentTypeId">
    <vt:lpwstr>0x0101003512BFB87568B349989818815F5BCF6B</vt:lpwstr>
  </property>
  <property fmtid="{D5CDD505-2E9C-101B-9397-08002B2CF9AE}" pid="6" name="dlc_EmailFrom">
    <vt:lpwstr/>
  </property>
  <property fmtid="{D5CDD505-2E9C-101B-9397-08002B2CF9AE}" pid="7" name="dlc_EmailBCC">
    <vt:lpwstr/>
  </property>
  <property fmtid="{D5CDD505-2E9C-101B-9397-08002B2CF9AE}" pid="8" name="dlc_EmailCC">
    <vt:lpwstr/>
  </property>
  <property fmtid="{D5CDD505-2E9C-101B-9397-08002B2CF9AE}" pid="9" name="dlc_EmailSubject">
    <vt:lpwstr/>
  </property>
  <property fmtid="{D5CDD505-2E9C-101B-9397-08002B2CF9AE}" pid="10" name="dlc_EmailTo">
    <vt:lpwstr/>
  </property>
</Properties>
</file>